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</p:sldMasterIdLst>
  <p:notesMasterIdLst>
    <p:notesMasterId r:id="rId16"/>
  </p:notesMasterIdLst>
  <p:sldIdLst>
    <p:sldId id="264" r:id="rId5"/>
    <p:sldId id="305" r:id="rId6"/>
    <p:sldId id="306" r:id="rId7"/>
    <p:sldId id="258" r:id="rId8"/>
    <p:sldId id="256" r:id="rId9"/>
    <p:sldId id="257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42469F-9D05-43D5-B714-C4CBAEAC0399}" v="11" dt="2025-04-23T12:45:00.38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6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 Elders" userId="S::marc_cbb.nl#ext#@konvisio.onmicrosoft.com::90dabc5b-5a11-4611-b815-25acc645dad8" providerId="AD" clId="Web-{3F8EBC92-D026-799B-8959-E65EDBC3B9DE}"/>
    <pc:docChg chg="addSld">
      <pc:chgData name="Marc Elders" userId="S::marc_cbb.nl#ext#@konvisio.onmicrosoft.com::90dabc5b-5a11-4611-b815-25acc645dad8" providerId="AD" clId="Web-{3F8EBC92-D026-799B-8959-E65EDBC3B9DE}" dt="2025-04-18T14:38:29.555" v="0"/>
      <pc:docMkLst>
        <pc:docMk/>
      </pc:docMkLst>
      <pc:sldChg chg="add replId">
        <pc:chgData name="Marc Elders" userId="S::marc_cbb.nl#ext#@konvisio.onmicrosoft.com::90dabc5b-5a11-4611-b815-25acc645dad8" providerId="AD" clId="Web-{3F8EBC92-D026-799B-8959-E65EDBC3B9DE}" dt="2025-04-18T14:38:29.555" v="0"/>
        <pc:sldMkLst>
          <pc:docMk/>
          <pc:sldMk cId="3025151781" sldId="306"/>
        </pc:sldMkLst>
      </pc:sldChg>
    </pc:docChg>
  </pc:docChgLst>
  <pc:docChgLst>
    <pc:chgData name="erieken" userId="S::erieken_bartimeus.nl#ext#@konvisio.onmicrosoft.com::5b5a729f-817a-451f-b7c7-3f2b6464a669" providerId="AD" clId="Web-{8EFA1946-7814-098D-A31F-12C78CFAB785}"/>
    <pc:docChg chg="modSld">
      <pc:chgData name="erieken" userId="S::erieken_bartimeus.nl#ext#@konvisio.onmicrosoft.com::5b5a729f-817a-451f-b7c7-3f2b6464a669" providerId="AD" clId="Web-{8EFA1946-7814-098D-A31F-12C78CFAB785}" dt="2025-04-12T18:31:37.690" v="17" actId="20577"/>
      <pc:docMkLst>
        <pc:docMk/>
      </pc:docMkLst>
      <pc:sldChg chg="modSp">
        <pc:chgData name="erieken" userId="S::erieken_bartimeus.nl#ext#@konvisio.onmicrosoft.com::5b5a729f-817a-451f-b7c7-3f2b6464a669" providerId="AD" clId="Web-{8EFA1946-7814-098D-A31F-12C78CFAB785}" dt="2025-04-12T18:31:37.690" v="17" actId="20577"/>
        <pc:sldMkLst>
          <pc:docMk/>
          <pc:sldMk cId="0" sldId="265"/>
        </pc:sldMkLst>
        <pc:spChg chg="mod">
          <ac:chgData name="erieken" userId="S::erieken_bartimeus.nl#ext#@konvisio.onmicrosoft.com::5b5a729f-817a-451f-b7c7-3f2b6464a669" providerId="AD" clId="Web-{8EFA1946-7814-098D-A31F-12C78CFAB785}" dt="2025-04-12T18:31:37.690" v="17" actId="20577"/>
          <ac:spMkLst>
            <pc:docMk/>
            <pc:sldMk cId="0" sldId="265"/>
            <ac:spMk id="4" creationId="{49698D04-3D9D-B8F8-0DAD-0073A919CF51}"/>
          </ac:spMkLst>
        </pc:spChg>
      </pc:sldChg>
    </pc:docChg>
  </pc:docChgLst>
  <pc:docChgLst>
    <pc:chgData name="Lianne Noteboom" userId="556973be-c19b-48d1-bb75-969a4fe9d897" providerId="ADAL" clId="{54C656E3-31D8-4B4F-AAFF-C87D1FDFC05F}"/>
    <pc:docChg chg="custSel addSld delSld modSld">
      <pc:chgData name="Lianne Noteboom" userId="556973be-c19b-48d1-bb75-969a4fe9d897" providerId="ADAL" clId="{54C656E3-31D8-4B4F-AAFF-C87D1FDFC05F}" dt="2025-04-17T13:01:57.752" v="3" actId="478"/>
      <pc:docMkLst>
        <pc:docMk/>
      </pc:docMkLst>
      <pc:sldChg chg="new del">
        <pc:chgData name="Lianne Noteboom" userId="556973be-c19b-48d1-bb75-969a4fe9d897" providerId="ADAL" clId="{54C656E3-31D8-4B4F-AAFF-C87D1FDFC05F}" dt="2025-04-17T13:01:55.169" v="2" actId="47"/>
        <pc:sldMkLst>
          <pc:docMk/>
          <pc:sldMk cId="2910741418" sldId="271"/>
        </pc:sldMkLst>
      </pc:sldChg>
      <pc:sldChg chg="delSp add mod">
        <pc:chgData name="Lianne Noteboom" userId="556973be-c19b-48d1-bb75-969a4fe9d897" providerId="ADAL" clId="{54C656E3-31D8-4B4F-AAFF-C87D1FDFC05F}" dt="2025-04-17T13:01:57.752" v="3" actId="478"/>
        <pc:sldMkLst>
          <pc:docMk/>
          <pc:sldMk cId="613839174" sldId="272"/>
        </pc:sldMkLst>
        <pc:spChg chg="del">
          <ac:chgData name="Lianne Noteboom" userId="556973be-c19b-48d1-bb75-969a4fe9d897" providerId="ADAL" clId="{54C656E3-31D8-4B4F-AAFF-C87D1FDFC05F}" dt="2025-04-17T13:01:57.752" v="3" actId="478"/>
          <ac:spMkLst>
            <pc:docMk/>
            <pc:sldMk cId="613839174" sldId="272"/>
            <ac:spMk id="4" creationId="{1FAD7D6A-0319-AE6D-780E-6B621BDCC917}"/>
          </ac:spMkLst>
        </pc:spChg>
      </pc:sldChg>
      <pc:sldMasterChg chg="delSldLayout">
        <pc:chgData name="Lianne Noteboom" userId="556973be-c19b-48d1-bb75-969a4fe9d897" providerId="ADAL" clId="{54C656E3-31D8-4B4F-AAFF-C87D1FDFC05F}" dt="2025-04-17T13:01:55.169" v="2" actId="47"/>
        <pc:sldMasterMkLst>
          <pc:docMk/>
          <pc:sldMasterMk cId="0" sldId="2147483648"/>
        </pc:sldMasterMkLst>
        <pc:sldLayoutChg chg="del">
          <pc:chgData name="Lianne Noteboom" userId="556973be-c19b-48d1-bb75-969a4fe9d897" providerId="ADAL" clId="{54C656E3-31D8-4B4F-AAFF-C87D1FDFC05F}" dt="2025-04-17T13:01:55.169" v="2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Bart Vroom" userId="aa9f8876-3bde-4299-be0c-57c9e1931522" providerId="ADAL" clId="{091B8A85-BC7A-4F4A-A32D-161A80237374}"/>
    <pc:docChg chg="undo custSel addSld delSld modSld">
      <pc:chgData name="Bart Vroom" userId="aa9f8876-3bde-4299-be0c-57c9e1931522" providerId="ADAL" clId="{091B8A85-BC7A-4F4A-A32D-161A80237374}" dt="2025-01-29T11:08:11.389" v="89"/>
      <pc:docMkLst>
        <pc:docMk/>
      </pc:docMkLst>
      <pc:sldChg chg="modSp mod">
        <pc:chgData name="Bart Vroom" userId="aa9f8876-3bde-4299-be0c-57c9e1931522" providerId="ADAL" clId="{091B8A85-BC7A-4F4A-A32D-161A80237374}" dt="2025-01-29T10:59:19.723" v="39" actId="962"/>
        <pc:sldMkLst>
          <pc:docMk/>
          <pc:sldMk cId="0" sldId="256"/>
        </pc:sldMkLst>
        <pc:picChg chg="mod">
          <ac:chgData name="Bart Vroom" userId="aa9f8876-3bde-4299-be0c-57c9e1931522" providerId="ADAL" clId="{091B8A85-BC7A-4F4A-A32D-161A80237374}" dt="2025-01-29T10:59:19.723" v="39" actId="962"/>
          <ac:picMkLst>
            <pc:docMk/>
            <pc:sldMk cId="0" sldId="256"/>
            <ac:picMk id="137" creationId="{00000000-0000-0000-0000-000000000000}"/>
          </ac:picMkLst>
        </pc:picChg>
      </pc:sldChg>
      <pc:sldChg chg="modSp mod">
        <pc:chgData name="Bart Vroom" userId="aa9f8876-3bde-4299-be0c-57c9e1931522" providerId="ADAL" clId="{091B8A85-BC7A-4F4A-A32D-161A80237374}" dt="2025-01-29T10:59:30.661" v="43" actId="962"/>
        <pc:sldMkLst>
          <pc:docMk/>
          <pc:sldMk cId="0" sldId="257"/>
        </pc:sldMkLst>
        <pc:picChg chg="mod">
          <ac:chgData name="Bart Vroom" userId="aa9f8876-3bde-4299-be0c-57c9e1931522" providerId="ADAL" clId="{091B8A85-BC7A-4F4A-A32D-161A80237374}" dt="2025-01-29T10:59:30.661" v="43" actId="962"/>
          <ac:picMkLst>
            <pc:docMk/>
            <pc:sldMk cId="0" sldId="257"/>
            <ac:picMk id="139" creationId="{00000000-0000-0000-0000-000000000000}"/>
          </ac:picMkLst>
        </pc:picChg>
      </pc:sldChg>
      <pc:sldChg chg="modSp mod modNotesTx">
        <pc:chgData name="Bart Vroom" userId="aa9f8876-3bde-4299-be0c-57c9e1931522" providerId="ADAL" clId="{091B8A85-BC7A-4F4A-A32D-161A80237374}" dt="2025-01-29T11:08:11.389" v="89"/>
        <pc:sldMkLst>
          <pc:docMk/>
          <pc:sldMk cId="0" sldId="258"/>
        </pc:sldMkLst>
        <pc:picChg chg="mod">
          <ac:chgData name="Bart Vroom" userId="aa9f8876-3bde-4299-be0c-57c9e1931522" providerId="ADAL" clId="{091B8A85-BC7A-4F4A-A32D-161A80237374}" dt="2025-01-29T10:59:10.549" v="35" actId="962"/>
          <ac:picMkLst>
            <pc:docMk/>
            <pc:sldMk cId="0" sldId="258"/>
            <ac:picMk id="141" creationId="{00000000-0000-0000-0000-000000000000}"/>
          </ac:picMkLst>
        </pc:picChg>
      </pc:sldChg>
      <pc:sldChg chg="modSp mod">
        <pc:chgData name="Bart Vroom" userId="aa9f8876-3bde-4299-be0c-57c9e1931522" providerId="ADAL" clId="{091B8A85-BC7A-4F4A-A32D-161A80237374}" dt="2025-01-29T10:59:39.365" v="47" actId="962"/>
        <pc:sldMkLst>
          <pc:docMk/>
          <pc:sldMk cId="0" sldId="259"/>
        </pc:sldMkLst>
        <pc:picChg chg="mod">
          <ac:chgData name="Bart Vroom" userId="aa9f8876-3bde-4299-be0c-57c9e1931522" providerId="ADAL" clId="{091B8A85-BC7A-4F4A-A32D-161A80237374}" dt="2025-01-29T10:59:39.365" v="47" actId="962"/>
          <ac:picMkLst>
            <pc:docMk/>
            <pc:sldMk cId="0" sldId="259"/>
            <ac:picMk id="143" creationId="{00000000-0000-0000-0000-000000000000}"/>
          </ac:picMkLst>
        </pc:picChg>
      </pc:sldChg>
      <pc:sldChg chg="modSp mod">
        <pc:chgData name="Bart Vroom" userId="aa9f8876-3bde-4299-be0c-57c9e1931522" providerId="ADAL" clId="{091B8A85-BC7A-4F4A-A32D-161A80237374}" dt="2025-01-29T10:59:47.038" v="51" actId="962"/>
        <pc:sldMkLst>
          <pc:docMk/>
          <pc:sldMk cId="0" sldId="260"/>
        </pc:sldMkLst>
        <pc:picChg chg="mod">
          <ac:chgData name="Bart Vroom" userId="aa9f8876-3bde-4299-be0c-57c9e1931522" providerId="ADAL" clId="{091B8A85-BC7A-4F4A-A32D-161A80237374}" dt="2025-01-29T10:59:47.038" v="51" actId="962"/>
          <ac:picMkLst>
            <pc:docMk/>
            <pc:sldMk cId="0" sldId="260"/>
            <ac:picMk id="145" creationId="{00000000-0000-0000-0000-000000000000}"/>
          </ac:picMkLst>
        </pc:picChg>
      </pc:sldChg>
      <pc:sldChg chg="modSp mod">
        <pc:chgData name="Bart Vroom" userId="aa9f8876-3bde-4299-be0c-57c9e1931522" providerId="ADAL" clId="{091B8A85-BC7A-4F4A-A32D-161A80237374}" dt="2025-01-29T10:59:53.602" v="53" actId="962"/>
        <pc:sldMkLst>
          <pc:docMk/>
          <pc:sldMk cId="0" sldId="262"/>
        </pc:sldMkLst>
        <pc:picChg chg="mod">
          <ac:chgData name="Bart Vroom" userId="aa9f8876-3bde-4299-be0c-57c9e1931522" providerId="ADAL" clId="{091B8A85-BC7A-4F4A-A32D-161A80237374}" dt="2025-01-29T10:59:53.602" v="53" actId="962"/>
          <ac:picMkLst>
            <pc:docMk/>
            <pc:sldMk cId="0" sldId="262"/>
            <ac:picMk id="149" creationId="{00000000-0000-0000-0000-000000000000}"/>
          </ac:picMkLst>
        </pc:picChg>
      </pc:sldChg>
      <pc:sldChg chg="addSp delSp modSp mod addAnim delAnim">
        <pc:chgData name="Bart Vroom" userId="aa9f8876-3bde-4299-be0c-57c9e1931522" providerId="ADAL" clId="{091B8A85-BC7A-4F4A-A32D-161A80237374}" dt="2025-01-29T10:59:59.203" v="57" actId="962"/>
        <pc:sldMkLst>
          <pc:docMk/>
          <pc:sldMk cId="0" sldId="263"/>
        </pc:sldMkLst>
        <pc:picChg chg="add del mod">
          <ac:chgData name="Bart Vroom" userId="aa9f8876-3bde-4299-be0c-57c9e1931522" providerId="ADAL" clId="{091B8A85-BC7A-4F4A-A32D-161A80237374}" dt="2025-01-29T10:59:59.203" v="57" actId="962"/>
          <ac:picMkLst>
            <pc:docMk/>
            <pc:sldMk cId="0" sldId="263"/>
            <ac:picMk id="151" creationId="{00000000-0000-0000-0000-000000000000}"/>
          </ac:picMkLst>
        </pc:picChg>
      </pc:sldChg>
      <pc:sldChg chg="modSp mod modNotesTx">
        <pc:chgData name="Bart Vroom" userId="aa9f8876-3bde-4299-be0c-57c9e1931522" providerId="ADAL" clId="{091B8A85-BC7A-4F4A-A32D-161A80237374}" dt="2025-01-29T11:04:58.633" v="67"/>
        <pc:sldMkLst>
          <pc:docMk/>
          <pc:sldMk cId="0" sldId="264"/>
        </pc:sldMkLst>
        <pc:picChg chg="mod">
          <ac:chgData name="Bart Vroom" userId="aa9f8876-3bde-4299-be0c-57c9e1931522" providerId="ADAL" clId="{091B8A85-BC7A-4F4A-A32D-161A80237374}" dt="2025-01-29T10:58:33.253" v="25" actId="962"/>
          <ac:picMkLst>
            <pc:docMk/>
            <pc:sldMk cId="0" sldId="264"/>
            <ac:picMk id="153" creationId="{00000000-0000-0000-0000-000000000000}"/>
          </ac:picMkLst>
        </pc:picChg>
      </pc:sldChg>
      <pc:sldChg chg="addSp delSp modSp mod modNotesTx">
        <pc:chgData name="Bart Vroom" userId="aa9f8876-3bde-4299-be0c-57c9e1931522" providerId="ADAL" clId="{091B8A85-BC7A-4F4A-A32D-161A80237374}" dt="2025-01-29T11:06:13.279" v="81" actId="1076"/>
        <pc:sldMkLst>
          <pc:docMk/>
          <pc:sldMk cId="0" sldId="265"/>
        </pc:sldMkLst>
        <pc:spChg chg="add mod">
          <ac:chgData name="Bart Vroom" userId="aa9f8876-3bde-4299-be0c-57c9e1931522" providerId="ADAL" clId="{091B8A85-BC7A-4F4A-A32D-161A80237374}" dt="2025-01-29T11:06:13.279" v="81" actId="1076"/>
          <ac:spMkLst>
            <pc:docMk/>
            <pc:sldMk cId="0" sldId="265"/>
            <ac:spMk id="4" creationId="{49698D04-3D9D-B8F8-0DAD-0073A919CF51}"/>
          </ac:spMkLst>
        </pc:spChg>
      </pc:sldChg>
      <pc:sldChg chg="del">
        <pc:chgData name="Bart Vroom" userId="aa9f8876-3bde-4299-be0c-57c9e1931522" providerId="ADAL" clId="{091B8A85-BC7A-4F4A-A32D-161A80237374}" dt="2025-01-29T11:06:24.988" v="84" actId="47"/>
        <pc:sldMkLst>
          <pc:docMk/>
          <pc:sldMk cId="1739327269" sldId="266"/>
        </pc:sldMkLst>
      </pc:sldChg>
      <pc:sldChg chg="del">
        <pc:chgData name="Bart Vroom" userId="aa9f8876-3bde-4299-be0c-57c9e1931522" providerId="ADAL" clId="{091B8A85-BC7A-4F4A-A32D-161A80237374}" dt="2025-01-29T11:07:38.648" v="88" actId="47"/>
        <pc:sldMkLst>
          <pc:docMk/>
          <pc:sldMk cId="354581786" sldId="267"/>
        </pc:sldMkLst>
      </pc:sldChg>
      <pc:sldChg chg="add">
        <pc:chgData name="Bart Vroom" userId="aa9f8876-3bde-4299-be0c-57c9e1931522" providerId="ADAL" clId="{091B8A85-BC7A-4F4A-A32D-161A80237374}" dt="2025-01-29T11:06:19.552" v="82"/>
        <pc:sldMkLst>
          <pc:docMk/>
          <pc:sldMk cId="1859622730" sldId="268"/>
        </pc:sldMkLst>
      </pc:sldChg>
      <pc:sldChg chg="add">
        <pc:chgData name="Bart Vroom" userId="aa9f8876-3bde-4299-be0c-57c9e1931522" providerId="ADAL" clId="{091B8A85-BC7A-4F4A-A32D-161A80237374}" dt="2025-01-29T11:06:23.222" v="83"/>
        <pc:sldMkLst>
          <pc:docMk/>
          <pc:sldMk cId="2221703565" sldId="269"/>
        </pc:sldMkLst>
      </pc:sldChg>
      <pc:sldChg chg="modSp add mod">
        <pc:chgData name="Bart Vroom" userId="aa9f8876-3bde-4299-be0c-57c9e1931522" providerId="ADAL" clId="{091B8A85-BC7A-4F4A-A32D-161A80237374}" dt="2025-01-29T11:07:36.302" v="87" actId="14100"/>
        <pc:sldMkLst>
          <pc:docMk/>
          <pc:sldMk cId="4208379118" sldId="270"/>
        </pc:sldMkLst>
        <pc:spChg chg="mod">
          <ac:chgData name="Bart Vroom" userId="aa9f8876-3bde-4299-be0c-57c9e1931522" providerId="ADAL" clId="{091B8A85-BC7A-4F4A-A32D-161A80237374}" dt="2025-01-29T11:07:36.302" v="87" actId="14100"/>
          <ac:spMkLst>
            <pc:docMk/>
            <pc:sldMk cId="4208379118" sldId="270"/>
            <ac:spMk id="4" creationId="{49698D04-3D9D-B8F8-0DAD-0073A919CF51}"/>
          </ac:spMkLst>
        </pc:spChg>
      </pc:sldChg>
    </pc:docChg>
  </pc:docChgLst>
  <pc:docChgLst>
    <pc:chgData name="Bart Vroom" userId="aa9f8876-3bde-4299-be0c-57c9e1931522" providerId="ADAL" clId="{2642469F-9D05-43D5-B714-C4CBAEAC0399}"/>
    <pc:docChg chg="addSld delSld modSld">
      <pc:chgData name="Bart Vroom" userId="aa9f8876-3bde-4299-be0c-57c9e1931522" providerId="ADAL" clId="{2642469F-9D05-43D5-B714-C4CBAEAC0399}" dt="2025-04-23T12:45:05.134" v="21" actId="1076"/>
      <pc:docMkLst>
        <pc:docMk/>
      </pc:docMkLst>
      <pc:sldChg chg="addSp modSp mod">
        <pc:chgData name="Bart Vroom" userId="aa9f8876-3bde-4299-be0c-57c9e1931522" providerId="ADAL" clId="{2642469F-9D05-43D5-B714-C4CBAEAC0399}" dt="2025-04-23T12:44:50.509" v="17" actId="1076"/>
        <pc:sldMkLst>
          <pc:docMk/>
          <pc:sldMk cId="0" sldId="256"/>
        </pc:sldMkLst>
        <pc:picChg chg="add mod">
          <ac:chgData name="Bart Vroom" userId="aa9f8876-3bde-4299-be0c-57c9e1931522" providerId="ADAL" clId="{2642469F-9D05-43D5-B714-C4CBAEAC0399}" dt="2025-04-23T12:44:50.509" v="17" actId="1076"/>
          <ac:picMkLst>
            <pc:docMk/>
            <pc:sldMk cId="0" sldId="256"/>
            <ac:picMk id="2" creationId="{C555876B-1B37-00E8-A8EC-7E6251AB13EE}"/>
          </ac:picMkLst>
        </pc:picChg>
      </pc:sldChg>
      <pc:sldChg chg="addSp modSp mod">
        <pc:chgData name="Bart Vroom" userId="aa9f8876-3bde-4299-be0c-57c9e1931522" providerId="ADAL" clId="{2642469F-9D05-43D5-B714-C4CBAEAC0399}" dt="2025-04-23T12:43:56.391" v="4" actId="1076"/>
        <pc:sldMkLst>
          <pc:docMk/>
          <pc:sldMk cId="0" sldId="257"/>
        </pc:sldMkLst>
        <pc:picChg chg="add mod">
          <ac:chgData name="Bart Vroom" userId="aa9f8876-3bde-4299-be0c-57c9e1931522" providerId="ADAL" clId="{2642469F-9D05-43D5-B714-C4CBAEAC0399}" dt="2025-04-23T12:43:56.391" v="4" actId="1076"/>
          <ac:picMkLst>
            <pc:docMk/>
            <pc:sldMk cId="0" sldId="257"/>
            <ac:picMk id="3" creationId="{76C1573A-1A7D-9C22-B255-2F43CBB9734B}"/>
          </ac:picMkLst>
        </pc:picChg>
      </pc:sldChg>
      <pc:sldChg chg="addSp modSp mod">
        <pc:chgData name="Bart Vroom" userId="aa9f8876-3bde-4299-be0c-57c9e1931522" providerId="ADAL" clId="{2642469F-9D05-43D5-B714-C4CBAEAC0399}" dt="2025-04-23T12:44:56.809" v="19" actId="1076"/>
        <pc:sldMkLst>
          <pc:docMk/>
          <pc:sldMk cId="0" sldId="258"/>
        </pc:sldMkLst>
        <pc:picChg chg="add mod">
          <ac:chgData name="Bart Vroom" userId="aa9f8876-3bde-4299-be0c-57c9e1931522" providerId="ADAL" clId="{2642469F-9D05-43D5-B714-C4CBAEAC0399}" dt="2025-04-23T12:44:56.809" v="19" actId="1076"/>
          <ac:picMkLst>
            <pc:docMk/>
            <pc:sldMk cId="0" sldId="258"/>
            <ac:picMk id="2" creationId="{93C1FAEC-014A-4ECF-12AE-7A6548676362}"/>
          </ac:picMkLst>
        </pc:picChg>
      </pc:sldChg>
      <pc:sldChg chg="addSp modSp mod">
        <pc:chgData name="Bart Vroom" userId="aa9f8876-3bde-4299-be0c-57c9e1931522" providerId="ADAL" clId="{2642469F-9D05-43D5-B714-C4CBAEAC0399}" dt="2025-04-23T12:44:07.822" v="6" actId="1076"/>
        <pc:sldMkLst>
          <pc:docMk/>
          <pc:sldMk cId="0" sldId="259"/>
        </pc:sldMkLst>
        <pc:picChg chg="add mod">
          <ac:chgData name="Bart Vroom" userId="aa9f8876-3bde-4299-be0c-57c9e1931522" providerId="ADAL" clId="{2642469F-9D05-43D5-B714-C4CBAEAC0399}" dt="2025-04-23T12:44:07.822" v="6" actId="1076"/>
          <ac:picMkLst>
            <pc:docMk/>
            <pc:sldMk cId="0" sldId="259"/>
            <ac:picMk id="2" creationId="{CF6AE0BA-273F-F3C2-0E1F-1C0DA7CB489A}"/>
          </ac:picMkLst>
        </pc:picChg>
      </pc:sldChg>
      <pc:sldChg chg="addSp modSp mod">
        <pc:chgData name="Bart Vroom" userId="aa9f8876-3bde-4299-be0c-57c9e1931522" providerId="ADAL" clId="{2642469F-9D05-43D5-B714-C4CBAEAC0399}" dt="2025-04-23T12:44:16.803" v="8" actId="1076"/>
        <pc:sldMkLst>
          <pc:docMk/>
          <pc:sldMk cId="0" sldId="260"/>
        </pc:sldMkLst>
        <pc:picChg chg="add mod">
          <ac:chgData name="Bart Vroom" userId="aa9f8876-3bde-4299-be0c-57c9e1931522" providerId="ADAL" clId="{2642469F-9D05-43D5-B714-C4CBAEAC0399}" dt="2025-04-23T12:44:16.803" v="8" actId="1076"/>
          <ac:picMkLst>
            <pc:docMk/>
            <pc:sldMk cId="0" sldId="260"/>
            <ac:picMk id="2" creationId="{0DDA6C35-B9B4-056B-0053-4F55A9A0B1B4}"/>
          </ac:picMkLst>
        </pc:picChg>
      </pc:sldChg>
      <pc:sldChg chg="addSp modSp">
        <pc:chgData name="Bart Vroom" userId="aa9f8876-3bde-4299-be0c-57c9e1931522" providerId="ADAL" clId="{2642469F-9D05-43D5-B714-C4CBAEAC0399}" dt="2025-04-23T12:44:26.889" v="11"/>
        <pc:sldMkLst>
          <pc:docMk/>
          <pc:sldMk cId="0" sldId="261"/>
        </pc:sldMkLst>
        <pc:picChg chg="add mod">
          <ac:chgData name="Bart Vroom" userId="aa9f8876-3bde-4299-be0c-57c9e1931522" providerId="ADAL" clId="{2642469F-9D05-43D5-B714-C4CBAEAC0399}" dt="2025-04-23T12:44:26.889" v="11"/>
          <ac:picMkLst>
            <pc:docMk/>
            <pc:sldMk cId="0" sldId="261"/>
            <ac:picMk id="2" creationId="{D4EB8407-F6CC-6A77-81E9-D6E29AB3607A}"/>
          </ac:picMkLst>
        </pc:picChg>
      </pc:sldChg>
      <pc:sldChg chg="addSp modSp mod">
        <pc:chgData name="Bart Vroom" userId="aa9f8876-3bde-4299-be0c-57c9e1931522" providerId="ADAL" clId="{2642469F-9D05-43D5-B714-C4CBAEAC0399}" dt="2025-04-23T12:44:35.303" v="13" actId="1076"/>
        <pc:sldMkLst>
          <pc:docMk/>
          <pc:sldMk cId="0" sldId="262"/>
        </pc:sldMkLst>
        <pc:picChg chg="add mod">
          <ac:chgData name="Bart Vroom" userId="aa9f8876-3bde-4299-be0c-57c9e1931522" providerId="ADAL" clId="{2642469F-9D05-43D5-B714-C4CBAEAC0399}" dt="2025-04-23T12:44:35.303" v="13" actId="1076"/>
          <ac:picMkLst>
            <pc:docMk/>
            <pc:sldMk cId="0" sldId="262"/>
            <ac:picMk id="2" creationId="{F0AD03CE-0987-EFFE-64F8-5A5A6E3308EC}"/>
          </ac:picMkLst>
        </pc:picChg>
      </pc:sldChg>
      <pc:sldChg chg="addSp modSp mod">
        <pc:chgData name="Bart Vroom" userId="aa9f8876-3bde-4299-be0c-57c9e1931522" providerId="ADAL" clId="{2642469F-9D05-43D5-B714-C4CBAEAC0399}" dt="2025-04-23T12:44:42.604" v="15" actId="1076"/>
        <pc:sldMkLst>
          <pc:docMk/>
          <pc:sldMk cId="0" sldId="263"/>
        </pc:sldMkLst>
        <pc:picChg chg="add mod">
          <ac:chgData name="Bart Vroom" userId="aa9f8876-3bde-4299-be0c-57c9e1931522" providerId="ADAL" clId="{2642469F-9D05-43D5-B714-C4CBAEAC0399}" dt="2025-04-23T12:44:42.604" v="15" actId="1076"/>
          <ac:picMkLst>
            <pc:docMk/>
            <pc:sldMk cId="0" sldId="263"/>
            <ac:picMk id="2" creationId="{06041F4F-21F8-0904-C6DB-81A0EE769217}"/>
          </ac:picMkLst>
        </pc:picChg>
      </pc:sldChg>
      <pc:sldChg chg="addSp modSp mod">
        <pc:chgData name="Bart Vroom" userId="aa9f8876-3bde-4299-be0c-57c9e1931522" providerId="ADAL" clId="{2642469F-9D05-43D5-B714-C4CBAEAC0399}" dt="2025-04-23T12:45:05.134" v="21" actId="1076"/>
        <pc:sldMkLst>
          <pc:docMk/>
          <pc:sldMk cId="0" sldId="264"/>
        </pc:sldMkLst>
        <pc:picChg chg="add mod">
          <ac:chgData name="Bart Vroom" userId="aa9f8876-3bde-4299-be0c-57c9e1931522" providerId="ADAL" clId="{2642469F-9D05-43D5-B714-C4CBAEAC0399}" dt="2025-04-23T12:45:05.134" v="21" actId="1076"/>
          <ac:picMkLst>
            <pc:docMk/>
            <pc:sldMk cId="0" sldId="264"/>
            <ac:picMk id="2" creationId="{9680AD81-8E30-F397-7A3F-9DC8F62A4A76}"/>
          </ac:picMkLst>
        </pc:picChg>
      </pc:sldChg>
      <pc:sldChg chg="add del">
        <pc:chgData name="Bart Vroom" userId="aa9f8876-3bde-4299-be0c-57c9e1931522" providerId="ADAL" clId="{2642469F-9D05-43D5-B714-C4CBAEAC0399}" dt="2025-04-23T12:44:22.009" v="10"/>
        <pc:sldMkLst>
          <pc:docMk/>
          <pc:sldMk cId="1519957236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sheet to open your presentation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0283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5FEED-6F07-1F32-8387-73E401838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FCB3A345-4BB5-826A-7EA9-A2F51DFC1D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95E74A7-456E-EEE7-A40C-5FFF11E73A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031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EFE0D-CFEE-89F2-0247-5FEEF8CF2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79F3276-9E02-9ECD-1AE7-2CB7921FBD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05DACC39-8584-E15F-736B-42D84EA87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325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this page to close your presentation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670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ks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Titeltekst</a:t>
            </a:r>
          </a:p>
        </p:txBody>
      </p:sp>
      <p:sp>
        <p:nvSpPr>
          <p:cNvPr id="12" name="Hoofdtekst - niveau één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driem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Zandpad tussen twee heuvels richting de ocea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Reiger die laag over een strand vliegt met een klein hek op de voorgro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Uitzicht op strand en zee vanaf een grasduin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112" name="&quot;Typ hier een citaat.&quot;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"Typ hier een citaat." </a:t>
            </a:r>
          </a:p>
        </p:txBody>
      </p:sp>
      <p:sp>
        <p:nvSpPr>
          <p:cNvPr id="11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Uitzicht op strand en zee vanaf een grasduin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dd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ks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3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iger die laag over een strand vliegt met een klein hek op de voorgro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ks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Titeltekst</a:t>
            </a:r>
          </a:p>
        </p:txBody>
      </p:sp>
      <p:sp>
        <p:nvSpPr>
          <p:cNvPr id="40" name="Hoofdtekst - niveau één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41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bo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4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57" name="Hoofdtekst - niveau éé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opsomm.,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Zandpad tussen twee heuvels richting de ocea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67" name="Hoofdtekst - niveau één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opsomming en livevideo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76" name="Hoofdtekst - niveau één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opsomming en livevideo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85" name="Hoofdtekst - niveau één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86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9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ks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Titeltekst</a:t>
            </a:r>
          </a:p>
        </p:txBody>
      </p:sp>
      <p:sp>
        <p:nvSpPr>
          <p:cNvPr id="3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/>
  <p:hf hdr="0" ftr="0" dt="0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Feel WELCOME.mp4" descr="Feel WELCOME #tr25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9680AD81-8E30-F397-7A3F-9DC8F62A4A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220" y="5508524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Feel SMART.mp4" descr="Feel SMART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F0AD03CE-0987-EFFE-64F8-5A5A6E3308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264" y="5448889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Feel SUPPORTED.mp4" descr="Feel SUPPORTE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06041F4F-21F8-0904-C6DB-81A0EE7692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185" y="5488645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51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989E6-52C8-B529-DFE7-5D4CD9CFF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PT template.png">
            <a:extLst>
              <a:ext uri="{FF2B5EF4-FFF2-40B4-BE49-F238E27FC236}">
                <a16:creationId xmlns:a16="http://schemas.microsoft.com/office/drawing/2014/main" id="{DB1D0996-B912-9E95-8E44-4E99A2E2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kstvak 3">
            <a:extLst>
              <a:ext uri="{FF2B5EF4-FFF2-40B4-BE49-F238E27FC236}">
                <a16:creationId xmlns:a16="http://schemas.microsoft.com/office/drawing/2014/main" id="{EAD09758-30D8-058F-2562-AEBBA6283237}"/>
              </a:ext>
            </a:extLst>
          </p:cNvPr>
          <p:cNvSpPr txBox="1">
            <a:spLocks noGrp="1" noChangeAspect="1"/>
          </p:cNvSpPr>
          <p:nvPr>
            <p:ph type="title" idx="4294967295"/>
          </p:nvPr>
        </p:nvSpPr>
        <p:spPr>
          <a:xfrm>
            <a:off x="1137385" y="1090714"/>
            <a:ext cx="15830549" cy="2336537"/>
          </a:xfrm>
          <a:prstGeom prst="rect">
            <a:avLst/>
          </a:prstGeom>
          <a:noFill/>
          <a:ln w="12700" cap="flat">
            <a:noFill/>
            <a:prstDash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5900"/>
              </a:spcBef>
              <a:defRPr/>
            </a:pPr>
            <a:r>
              <a:rPr lang="en-US" sz="9600" b="1" dirty="0">
                <a:latin typeface="Calibri"/>
                <a:ea typeface="Calibri"/>
                <a:cs typeface="Calibri"/>
                <a:sym typeface="Helvetica Neue"/>
              </a:rPr>
              <a:t>Your title</a:t>
            </a:r>
            <a:endParaRPr lang="en-US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BE5623-7737-095B-4B01-27C09FCDAB2E}"/>
              </a:ext>
            </a:extLst>
          </p:cNvPr>
          <p:cNvSpPr txBox="1">
            <a:spLocks noChangeAspect="1"/>
          </p:cNvSpPr>
          <p:nvPr/>
        </p:nvSpPr>
        <p:spPr>
          <a:xfrm>
            <a:off x="1136531" y="3635599"/>
            <a:ext cx="18629688" cy="87013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685800" indent="-685800">
              <a:buFont typeface="Arial"/>
              <a:buChar char="•"/>
            </a:pPr>
            <a:r>
              <a:rPr lang="en-US" sz="5500" dirty="0">
                <a:latin typeface="Calibri"/>
                <a:ea typeface="Calibri"/>
                <a:cs typeface="Calibri"/>
              </a:rPr>
              <a:t>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163566584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6A16F-5175-F0DC-5149-ADD1E4491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PT template.png">
            <a:extLst>
              <a:ext uri="{FF2B5EF4-FFF2-40B4-BE49-F238E27FC236}">
                <a16:creationId xmlns:a16="http://schemas.microsoft.com/office/drawing/2014/main" id="{13D5FD51-857D-5DA7-006A-7E23078B5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kstvak 3">
            <a:extLst>
              <a:ext uri="{FF2B5EF4-FFF2-40B4-BE49-F238E27FC236}">
                <a16:creationId xmlns:a16="http://schemas.microsoft.com/office/drawing/2014/main" id="{6C4397CF-CC99-2A68-B8D8-EA50FA546EE6}"/>
              </a:ext>
            </a:extLst>
          </p:cNvPr>
          <p:cNvSpPr txBox="1">
            <a:spLocks noGrp="1" noChangeAspect="1"/>
          </p:cNvSpPr>
          <p:nvPr>
            <p:ph type="title" idx="4294967295"/>
          </p:nvPr>
        </p:nvSpPr>
        <p:spPr>
          <a:xfrm>
            <a:off x="1137385" y="1090714"/>
            <a:ext cx="15830549" cy="2336537"/>
          </a:xfrm>
          <a:prstGeom prst="rect">
            <a:avLst/>
          </a:prstGeom>
          <a:noFill/>
          <a:ln w="12700" cap="flat">
            <a:noFill/>
            <a:prstDash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5900"/>
              </a:spcBef>
              <a:defRPr/>
            </a:pPr>
            <a:r>
              <a:rPr lang="en-US" sz="9600" b="1" dirty="0">
                <a:latin typeface="Calibri"/>
                <a:ea typeface="Calibri"/>
                <a:cs typeface="Calibri"/>
                <a:sym typeface="Helvetica Neue"/>
              </a:rPr>
              <a:t>Your title</a:t>
            </a:r>
            <a:endParaRPr lang="en-US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205933D-FBA7-5D16-F50E-DB17708FFC4E}"/>
              </a:ext>
            </a:extLst>
          </p:cNvPr>
          <p:cNvSpPr txBox="1">
            <a:spLocks noChangeAspect="1"/>
          </p:cNvSpPr>
          <p:nvPr/>
        </p:nvSpPr>
        <p:spPr>
          <a:xfrm>
            <a:off x="1136531" y="3635599"/>
            <a:ext cx="18629688" cy="87013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t">
            <a:normAutofit/>
          </a:bodyPr>
          <a:lstStyle/>
          <a:p>
            <a:pPr marL="685800" indent="-685800">
              <a:buFont typeface="Arial"/>
              <a:buChar char="•"/>
            </a:pPr>
            <a:r>
              <a:rPr lang="en-US" sz="5500" dirty="0">
                <a:latin typeface="Calibri"/>
                <a:ea typeface="Calibri"/>
                <a:cs typeface="Calibri"/>
              </a:rPr>
              <a:t>Your information</a:t>
            </a:r>
          </a:p>
        </p:txBody>
      </p:sp>
    </p:spTree>
    <p:extLst>
      <p:ext uri="{BB962C8B-B14F-4D97-AF65-F5344CB8AC3E}">
        <p14:creationId xmlns:p14="http://schemas.microsoft.com/office/powerpoint/2010/main" val="302515178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Feel GOOD.mp4" descr="Feel GOO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93C1FAEC-014A-4ECF-12AE-7A6548676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394" y="5409132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Feel COMFORTABLE.mp4" descr="Feel COMFORTABLE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C555876B-1B37-00E8-A8EC-7E6251AB13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976" y="5468767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Feel CONNECTED.mp4" descr="Feel CONNECTE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Afbeelding 2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76C1573A-1A7D-9C22-B255-2F43CBB973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307" y="5488645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Feel I SATISFIED.mp4" descr="Feel SATISFIE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CF6AE0BA-273F-F3C2-0E1F-1C0DA7CB48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394" y="5429010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Feel INSPIRED.mp4" descr="Feel INSPIRE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0DDA6C35-B9B4-056B-0053-4F55A9A0B1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933" y="5468767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5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Feel RELAXED.mp4" descr="Feel RELAXED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Afbeelding 1" descr="Afbeelding met zwart-wit, zwart&#10;&#10;Door AI gegenereerde inhoud is mogelijk onjuist.">
            <a:extLst>
              <a:ext uri="{FF2B5EF4-FFF2-40B4-BE49-F238E27FC236}">
                <a16:creationId xmlns:a16="http://schemas.microsoft.com/office/drawing/2014/main" id="{D4EB8407-F6CC-6A77-81E9-D6E29AB360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933" y="5468767"/>
            <a:ext cx="3903190" cy="35559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742602141514BA2883C8F16BB467F" ma:contentTypeVersion="13" ma:contentTypeDescription="Een nieuw document maken." ma:contentTypeScope="" ma:versionID="94665015be79cd9900bcfb540f784e49">
  <xsd:schema xmlns:xsd="http://www.w3.org/2001/XMLSchema" xmlns:xs="http://www.w3.org/2001/XMLSchema" xmlns:p="http://schemas.microsoft.com/office/2006/metadata/properties" xmlns:ns2="7c4f206d-2e05-4376-b470-aea636e20bd3" xmlns:ns3="02686548-52cd-49df-be2c-db665c05abd1" targetNamespace="http://schemas.microsoft.com/office/2006/metadata/properties" ma:root="true" ma:fieldsID="f5d71cff8cd9a18d211eba5a9d808df5" ns2:_="" ns3:_="">
    <xsd:import namespace="7c4f206d-2e05-4376-b470-aea636e20bd3"/>
    <xsd:import namespace="02686548-52cd-49df-be2c-db665c05ab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f206d-2e05-4376-b470-aea636e20b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b29649d5-2f7e-4ac3-9554-7c861e67dc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86548-52cd-49df-be2c-db665c05abd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c4f206d-2e05-4376-b470-aea636e20b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598077-71B5-4A16-90AF-ACB3576C68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B3A541-89BB-4F19-9BAB-C21D838285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4f206d-2e05-4376-b470-aea636e20bd3"/>
    <ds:schemaRef ds:uri="02686548-52cd-49df-be2c-db665c05ab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900E9C-13EE-4A0E-97CC-6905FA54FB91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02686548-52cd-49df-be2c-db665c05abd1"/>
    <ds:schemaRef ds:uri="http://schemas.openxmlformats.org/package/2006/metadata/core-properties"/>
    <ds:schemaRef ds:uri="7c4f206d-2e05-4376-b470-aea636e20bd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22</Words>
  <Application>Microsoft Office PowerPoint</Application>
  <PresentationFormat>Aangepast</PresentationFormat>
  <Paragraphs>6</Paragraphs>
  <Slides>11</Slides>
  <Notes>4</Notes>
  <HiddenSlides>0</HiddenSlides>
  <MMClips>9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Helvetica Neue</vt:lpstr>
      <vt:lpstr>Helvetica Neue Light</vt:lpstr>
      <vt:lpstr>Helvetica Neue Medium</vt:lpstr>
      <vt:lpstr>White</vt:lpstr>
      <vt:lpstr>PowerPoint-presentatie</vt:lpstr>
      <vt:lpstr>Your title</vt:lpstr>
      <vt:lpstr>Your title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Lianne Noteboom</dc:creator>
  <cp:lastModifiedBy>Bart Vroom</cp:lastModifiedBy>
  <cp:revision>16</cp:revision>
  <dcterms:modified xsi:type="dcterms:W3CDTF">2025-04-23T12:45:05Z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0x010100732742602141514BA2883C8F16BB467F</vt:lpwstr>
  </property>
  <property fmtid="{D5CDD505-2E9C-101B-9397-08002B2CF9AE}" pid="3" name="MediaServiceImageTags">
    <vt:lpwstr/>
  </property>
</Properties>
</file>